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9" d="100"/>
          <a:sy n="79" d="100"/>
        </p:scale>
        <p:origin x="42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11/30/2023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3111670"/>
            <a:ext cx="7766936" cy="1646302"/>
          </a:xfrm>
        </p:spPr>
        <p:txBody>
          <a:bodyPr/>
          <a:lstStyle/>
          <a:p>
            <a:pPr fontAlgn="base"/>
            <a:r>
              <a:rPr lang="fa-IR" sz="4400" dirty="0">
                <a:solidFill>
                  <a:schemeClr val="tx1"/>
                </a:solidFill>
              </a:rPr>
              <a:t>بررسی فناوری خودران و بهترین خودروهای خودران در دنیا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5160305"/>
            <a:ext cx="7766936" cy="1096899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880" y="862051"/>
            <a:ext cx="3767655" cy="22496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348" y="862051"/>
            <a:ext cx="3608832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3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3" y="-251968"/>
            <a:ext cx="12185317" cy="812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510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335715"/>
            <a:ext cx="12191999" cy="812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76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03201" y="0"/>
            <a:ext cx="12884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4400" dirty="0" smtClean="0">
                <a:solidFill>
                  <a:schemeClr val="tx1"/>
                </a:solidFill>
              </a:rPr>
              <a:t>در اخر...!</a:t>
            </a:r>
            <a:endParaRPr lang="en-US" sz="44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160588"/>
            <a:ext cx="8596668" cy="4532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07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032" y="2231136"/>
            <a:ext cx="8596668" cy="1320800"/>
          </a:xfrm>
        </p:spPr>
        <p:txBody>
          <a:bodyPr>
            <a:noAutofit/>
          </a:bodyPr>
          <a:lstStyle/>
          <a:p>
            <a:pPr algn="ctr"/>
            <a:r>
              <a:rPr lang="en-US" sz="6600" dirty="0" smtClean="0">
                <a:solidFill>
                  <a:schemeClr val="tx1"/>
                </a:solidFill>
              </a:rPr>
              <a:t>Thank you for your attention</a:t>
            </a:r>
            <a:endParaRPr lang="en-US" sz="66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032" y="-1387283"/>
            <a:ext cx="8596668" cy="3880773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608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620000"/>
          </a:xfrm>
        </p:spPr>
      </p:pic>
      <p:sp>
        <p:nvSpPr>
          <p:cNvPr id="5" name="TextBox 4"/>
          <p:cNvSpPr txBox="1"/>
          <p:nvPr/>
        </p:nvSpPr>
        <p:spPr>
          <a:xfrm>
            <a:off x="7242048" y="208171"/>
            <a:ext cx="46695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6600" dirty="0" smtClean="0"/>
              <a:t>از ایده تا واقعیت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551111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494665" y="3772046"/>
            <a:ext cx="8596668" cy="1320800"/>
          </a:xfrm>
        </p:spPr>
        <p:txBody>
          <a:bodyPr/>
          <a:lstStyle/>
          <a:p>
            <a:r>
              <a:rPr lang="fa-IR" dirty="0">
                <a:solidFill>
                  <a:schemeClr val="tx1"/>
                </a:solidFill>
              </a:rPr>
              <a:t>تاریخچه تکنولوژی ماشین خودران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7132599" cy="687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57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150" y="4937760"/>
            <a:ext cx="8596668" cy="1320800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Chandler 1926</a:t>
            </a:r>
            <a:endParaRPr lang="en-US" sz="4000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423" y="0"/>
            <a:ext cx="7162122" cy="4747178"/>
          </a:xfrm>
        </p:spPr>
      </p:pic>
    </p:spTree>
    <p:extLst>
      <p:ext uri="{BB962C8B-B14F-4D97-AF65-F5344CB8AC3E}">
        <p14:creationId xmlns:p14="http://schemas.microsoft.com/office/powerpoint/2010/main" val="787876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a-IR" sz="5400" b="1" dirty="0">
                <a:solidFill>
                  <a:schemeClr val="tx1"/>
                </a:solidFill>
                <a:cs typeface="B Nazanin" panose="00000400000000000000" pitchFamily="2" charset="-78"/>
              </a:rPr>
              <a:t>خودروهای خودران چگونه کار می‌کنند؟</a:t>
            </a:r>
            <a:r>
              <a:rPr lang="fa-IR" b="1" dirty="0"/>
              <a:t> </a:t>
            </a:r>
            <a:br>
              <a:rPr lang="fa-IR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2160587"/>
            <a:ext cx="8596668" cy="441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8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>
                <a:solidFill>
                  <a:schemeClr val="tx1"/>
                </a:solidFill>
              </a:rPr>
              <a:t>آینده صنعت تولید خودروهای خودران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46976"/>
            <a:ext cx="8684789" cy="488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31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a-IR" dirty="0">
                <a:solidFill>
                  <a:schemeClr val="tx1"/>
                </a:solidFill>
              </a:rPr>
              <a:t>بزرگ‌ترین فعالان در تولید خودروهای هوشمند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467861"/>
            <a:ext cx="8596668" cy="48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72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2943" y="0"/>
            <a:ext cx="12264943" cy="688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50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858256"/>
            <a:ext cx="12192000" cy="806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109</TotalTime>
  <Words>44</Words>
  <Application>Microsoft Office PowerPoint</Application>
  <PresentationFormat>Widescreen</PresentationFormat>
  <Paragraphs>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 Nazanin</vt:lpstr>
      <vt:lpstr>Tahoma</vt:lpstr>
      <vt:lpstr>Trebuchet MS</vt:lpstr>
      <vt:lpstr>Wingdings 3</vt:lpstr>
      <vt:lpstr>Facet</vt:lpstr>
      <vt:lpstr>بررسی فناوری خودران و بهترین خودروهای خودران در دنیا</vt:lpstr>
      <vt:lpstr>PowerPoint Presentation</vt:lpstr>
      <vt:lpstr>تاریخچه تکنولوژی ماشین خودران</vt:lpstr>
      <vt:lpstr>Chandler 1926</vt:lpstr>
      <vt:lpstr>خودروهای خودران چگونه کار می‌کنند؟  </vt:lpstr>
      <vt:lpstr>آینده صنعت تولید خودروهای خودران</vt:lpstr>
      <vt:lpstr>بزرگ‌ترین فعالان در تولید خودروهای هوشمند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در اخر...!</vt:lpstr>
      <vt:lpstr>Thank you for your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بررسی فناوری خودران و بهترین خودروهای خودران در دنیا</dc:title>
  <dc:creator>srp</dc:creator>
  <cp:lastModifiedBy>srp</cp:lastModifiedBy>
  <cp:revision>8</cp:revision>
  <dcterms:created xsi:type="dcterms:W3CDTF">2023-11-30T05:49:32Z</dcterms:created>
  <dcterms:modified xsi:type="dcterms:W3CDTF">2023-11-30T14:06:29Z</dcterms:modified>
</cp:coreProperties>
</file>